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09790A7-BCFB-4469-9426-F916E796B16C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358D464-3C37-4B51-A420-97B572078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9790A7-BCFB-4469-9426-F916E796B16C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58D464-3C37-4B51-A420-97B572078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9790A7-BCFB-4469-9426-F916E796B16C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58D464-3C37-4B51-A420-97B572078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9790A7-BCFB-4469-9426-F916E796B16C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58D464-3C37-4B51-A420-97B572078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9790A7-BCFB-4469-9426-F916E796B16C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58D464-3C37-4B51-A420-97B572078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9790A7-BCFB-4469-9426-F916E796B16C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58D464-3C37-4B51-A420-97B572078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9790A7-BCFB-4469-9426-F916E796B16C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58D464-3C37-4B51-A420-97B572078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9790A7-BCFB-4469-9426-F916E796B16C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58D464-3C37-4B51-A420-97B572078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9790A7-BCFB-4469-9426-F916E796B16C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58D464-3C37-4B51-A420-97B572078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E09790A7-BCFB-4469-9426-F916E796B16C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58D464-3C37-4B51-A420-97B572078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09790A7-BCFB-4469-9426-F916E796B16C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358D464-3C37-4B51-A420-97B572078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E09790A7-BCFB-4469-9426-F916E796B16C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2358D464-3C37-4B51-A420-97B572078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00B050"/>
                </a:solidFill>
              </a:rPr>
              <a:t>STATISTICS</a:t>
            </a:r>
            <a:br>
              <a:rPr lang="en-US" sz="6000" b="1" dirty="0" smtClean="0">
                <a:solidFill>
                  <a:srgbClr val="00B05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BBS/</a:t>
            </a:r>
            <a:r>
              <a:rPr lang="en-US" sz="4000" i="1" dirty="0" smtClean="0">
                <a:solidFill>
                  <a:srgbClr val="FF0000"/>
                </a:solidFill>
              </a:rPr>
              <a:t>BBA/BHM</a:t>
            </a:r>
            <a:endParaRPr lang="en-US" sz="4000" i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u="sng" dirty="0" smtClean="0">
                <a:solidFill>
                  <a:srgbClr val="002060"/>
                </a:solidFill>
              </a:rPr>
              <a:t>Dr </a:t>
            </a:r>
            <a:r>
              <a:rPr lang="en-US" sz="3600" u="sng" dirty="0" err="1" smtClean="0">
                <a:solidFill>
                  <a:srgbClr val="002060"/>
                </a:solidFill>
              </a:rPr>
              <a:t>Manoj</a:t>
            </a:r>
            <a:r>
              <a:rPr lang="en-US" sz="3600" u="sng" dirty="0" smtClean="0">
                <a:solidFill>
                  <a:srgbClr val="002060"/>
                </a:solidFill>
              </a:rPr>
              <a:t> Kumar </a:t>
            </a:r>
            <a:r>
              <a:rPr lang="en-US" sz="3600" u="sng" dirty="0" err="1" smtClean="0">
                <a:solidFill>
                  <a:srgbClr val="002060"/>
                </a:solidFill>
              </a:rPr>
              <a:t>Raut</a:t>
            </a:r>
            <a:endParaRPr lang="en-US" sz="3600" u="sng" dirty="0" smtClean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8-20-2020 19.51.32_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81582" y="0"/>
            <a:ext cx="438083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8-20-2020 19.51.32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25" y="0"/>
            <a:ext cx="435234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8-20-2020 19.51.32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272" y="0"/>
            <a:ext cx="503145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8-23-2020 17.16.30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7741" y="0"/>
            <a:ext cx="512851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8-23-2020 17.16.30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095" y="0"/>
            <a:ext cx="473781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8-23-2020 17.16.30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103" y="0"/>
            <a:ext cx="507579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8-23-2020 17.16.30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329" y="0"/>
            <a:ext cx="494534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8-23-2020 17.16.30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583" y="0"/>
            <a:ext cx="482283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8-23-2020 17.16.30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76" y="0"/>
            <a:ext cx="452384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SASTHM,BIRATNAGAR</a:t>
            </a:r>
            <a:endParaRPr lang="en-US"/>
          </a:p>
        </p:txBody>
      </p:sp>
      <p:pic>
        <p:nvPicPr>
          <p:cNvPr id="3" name="Picture 2" descr="CamScanner 08-24-2020 20.36.59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13" y="0"/>
            <a:ext cx="513717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20-2020 08.35.44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0"/>
            <a:ext cx="50292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SASTHM,BIRATNAGAR</a:t>
            </a:r>
            <a:endParaRPr lang="en-US"/>
          </a:p>
        </p:txBody>
      </p:sp>
      <p:pic>
        <p:nvPicPr>
          <p:cNvPr id="3" name="Picture 2" descr="CamScanner 08-24-2020 20.36.59_2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41" y="0"/>
            <a:ext cx="493611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SASTHM,BIRATNAGAR</a:t>
            </a:r>
            <a:endParaRPr lang="en-US"/>
          </a:p>
        </p:txBody>
      </p:sp>
      <p:pic>
        <p:nvPicPr>
          <p:cNvPr id="3" name="Picture 2" descr="CamScanner 08-24-2020 20.36.59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09" y="0"/>
            <a:ext cx="513298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SASTHM,BIRATNAGAR</a:t>
            </a:r>
            <a:endParaRPr lang="en-US"/>
          </a:p>
        </p:txBody>
      </p:sp>
      <p:pic>
        <p:nvPicPr>
          <p:cNvPr id="3" name="Picture 2" descr="CamScanner 08-24-2020 20.36.59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0"/>
            <a:ext cx="5003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SASTHM,BIRATNAGAR</a:t>
            </a:r>
            <a:endParaRPr lang="en-US"/>
          </a:p>
        </p:txBody>
      </p:sp>
      <p:pic>
        <p:nvPicPr>
          <p:cNvPr id="3" name="Picture 2" descr="CamScanner 08-24-2020 22.15.35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1201" y="0"/>
            <a:ext cx="464159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SASTHM,BIRATNAGAR</a:t>
            </a:r>
            <a:endParaRPr lang="en-US"/>
          </a:p>
        </p:txBody>
      </p:sp>
      <p:pic>
        <p:nvPicPr>
          <p:cNvPr id="3" name="Picture 2" descr="CamScanner 08-24-2020 22.15.35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15" y="0"/>
            <a:ext cx="536077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SASTHM,BIRATNAGAR</a:t>
            </a:r>
            <a:endParaRPr lang="en-US"/>
          </a:p>
        </p:txBody>
      </p:sp>
      <p:pic>
        <p:nvPicPr>
          <p:cNvPr id="3" name="Picture 2" descr="CamScanner 08-27-2020 19.50.48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2338" y="0"/>
            <a:ext cx="43193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SASTHM,BIRATNAGAR</a:t>
            </a:r>
            <a:endParaRPr lang="en-US"/>
          </a:p>
        </p:txBody>
      </p:sp>
      <p:pic>
        <p:nvPicPr>
          <p:cNvPr id="3" name="Picture 2" descr="CamScanner 08-27-2020 19.50.48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7719" y="0"/>
            <a:ext cx="446856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SASTHM,BIRATNAGAR</a:t>
            </a:r>
            <a:endParaRPr lang="en-US"/>
          </a:p>
        </p:txBody>
      </p:sp>
      <p:pic>
        <p:nvPicPr>
          <p:cNvPr id="3" name="Picture 2" descr="CamScanner 08-27-2020 19.50.48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638" y="0"/>
            <a:ext cx="432472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SASTHM,BIRATNAGAR</a:t>
            </a:r>
            <a:endParaRPr lang="en-US"/>
          </a:p>
        </p:txBody>
      </p:sp>
      <p:pic>
        <p:nvPicPr>
          <p:cNvPr id="3" name="Picture 2" descr="CamScanner 08-27-2020 19.50.48_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97606" y="0"/>
            <a:ext cx="434878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SASTHM,BIRATNAGAR</a:t>
            </a:r>
            <a:endParaRPr lang="en-US"/>
          </a:p>
        </p:txBody>
      </p:sp>
      <p:pic>
        <p:nvPicPr>
          <p:cNvPr id="3" name="Picture 2" descr="CamScanner 08-27-2020 19.50.48_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3869" y="0"/>
            <a:ext cx="461626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20-2020 08.35.44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257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SASTHM,BIRATNAGAR</a:t>
            </a:r>
            <a:endParaRPr lang="en-US"/>
          </a:p>
        </p:txBody>
      </p:sp>
      <p:pic>
        <p:nvPicPr>
          <p:cNvPr id="3" name="Picture 2" descr="CamScanner 08-27-2020 19.50.48_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8928" y="0"/>
            <a:ext cx="416614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SASTHM,BIRATNAGAR</a:t>
            </a:r>
            <a:endParaRPr lang="en-US"/>
          </a:p>
        </p:txBody>
      </p:sp>
      <p:pic>
        <p:nvPicPr>
          <p:cNvPr id="3" name="Picture 2" descr="CamScanner 08-27-2020 19.50.48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95" y="0"/>
            <a:ext cx="46590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SASTHM,BIRATNAGAR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304800" y="2971800"/>
            <a:ext cx="103076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>
                  <a:solidFill>
                    <a:srgbClr val="7030A0"/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THANK YOU VERY MUCH</a:t>
            </a:r>
            <a:endParaRPr lang="en-US" sz="5400" b="1" cap="none" spc="0" dirty="0">
              <a:ln w="11430">
                <a:solidFill>
                  <a:srgbClr val="7030A0"/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20-2020 08.35.44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0"/>
            <a:ext cx="54863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20-2020 08.35.44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0"/>
            <a:ext cx="4953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20-2020 08.35.44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58674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8-20-2020 19.51.32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5963" y="0"/>
            <a:ext cx="427207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8-20-2020 19.51.32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8-20-2020 19.51.32_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9242" y="0"/>
            <a:ext cx="402551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20</TotalTime>
  <Words>23</Words>
  <Application>Microsoft Office PowerPoint</Application>
  <PresentationFormat>On-screen Show (4:3)</PresentationFormat>
  <Paragraphs>17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Concourse</vt:lpstr>
      <vt:lpstr>STATISTICS BBS/BBA/BHM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BBA/BHM</dc:title>
  <dc:creator>Lenovo</dc:creator>
  <cp:lastModifiedBy>dell</cp:lastModifiedBy>
  <cp:revision>9</cp:revision>
  <dcterms:created xsi:type="dcterms:W3CDTF">2020-07-20T03:00:54Z</dcterms:created>
  <dcterms:modified xsi:type="dcterms:W3CDTF">2023-06-05T13:54:12Z</dcterms:modified>
</cp:coreProperties>
</file>